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embeddedFontLst>
    <p:embeddedFont>
      <p:font typeface="微软雅黑" panose="020B0503020204020204" pitchFamily="34" charset="-122"/>
      <p:regular r:id="rId9"/>
    </p:embeddedFont>
    <p:embeddedFont>
      <p:font typeface="Calibri" panose="020F0502020204030204"/>
      <p:regular r:id="rId10"/>
      <p:bold r:id="rId11"/>
      <p:italic r:id="rId12"/>
      <p:boldItalic r:id="rId13"/>
    </p:embeddedFont>
    <p:embeddedFont>
      <p:font typeface="楷体" panose="0201060906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  <p:embeddedFont>
      <p:font typeface="MS PGothic" panose="020B0600070205080204" pitchFamily="8" charset="-128"/>
      <p:regular r:id="rId19"/>
    </p:embeddedFont>
  </p:embeddedFontLst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5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B66D3"/>
    <a:srgbClr val="375FC7"/>
    <a:srgbClr val="3D68C1"/>
    <a:srgbClr val="33B5E5"/>
    <a:srgbClr val="3F72BF"/>
    <a:srgbClr val="F56551"/>
    <a:srgbClr val="4F7298"/>
    <a:srgbClr val="588491"/>
    <a:srgbClr val="E1E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2884" autoAdjust="0"/>
    <p:restoredTop sz="95761" autoAdjust="0"/>
  </p:normalViewPr>
  <p:slideViewPr>
    <p:cSldViewPr snapToGrid="0" showGuides="1">
      <p:cViewPr varScale="1">
        <p:scale>
          <a:sx n="62" d="100"/>
          <a:sy n="62" d="100"/>
        </p:scale>
        <p:origin x="78" y="300"/>
      </p:cViewPr>
      <p:guideLst>
        <p:guide orient="horz" pos="1995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660"/>
        <p:guide pos="2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font" Target="fonts/font11.fntdata"/><Relationship Id="rId18" Type="http://schemas.openxmlformats.org/officeDocument/2006/relationships/font" Target="fonts/font10.fntdata"/><Relationship Id="rId17" Type="http://schemas.openxmlformats.org/officeDocument/2006/relationships/font" Target="fonts/font9.fntdata"/><Relationship Id="rId16" Type="http://schemas.openxmlformats.org/officeDocument/2006/relationships/font" Target="fonts/font8.fntdata"/><Relationship Id="rId15" Type="http://schemas.openxmlformats.org/officeDocument/2006/relationships/font" Target="fonts/font7.fntdata"/><Relationship Id="rId14" Type="http://schemas.openxmlformats.org/officeDocument/2006/relationships/font" Target="fonts/font6.fntdata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254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28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副标题 2"/>
          <p:cNvSpPr txBox="1">
            <a:spLocks noChangeArrowheads="1"/>
          </p:cNvSpPr>
          <p:nvPr userDrawn="1"/>
        </p:nvSpPr>
        <p:spPr bwMode="auto">
          <a:xfrm>
            <a:off x="0" y="963930"/>
            <a:ext cx="1218946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万福之根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赞美主恩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圣子圣灵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9525"/>
            <a:ext cx="10494645" cy="94234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2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宣召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宣召内容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52400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公祷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51200" y="920115"/>
            <a:ext cx="9314815" cy="5743575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00000"/>
              </a:lnSpc>
              <a:spcBef>
                <a:spcPts val="0"/>
              </a:spcBef>
              <a:buNone/>
              <a:defRPr sz="38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  <a:endParaRPr kumimoji="1"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0" hasCustomPrompt="1"/>
          </p:nvPr>
        </p:nvSpPr>
        <p:spPr>
          <a:xfrm>
            <a:off x="1601470" y="635"/>
            <a:ext cx="4016375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61925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3F7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3F72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认罪经文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默想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75430" cy="93154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1130" y="932815"/>
            <a:ext cx="11884025" cy="5544820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 sz="35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40000"/>
              </a:lnSpc>
              <a:defRPr sz="3200"/>
            </a:lvl2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endParaRPr lang="zh-CN" altLang="en-US" sz="28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  <a:buNone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赦罪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05580" cy="9207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读经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1" hasCustomPrompt="1"/>
          </p:nvPr>
        </p:nvSpPr>
        <p:spPr>
          <a:xfrm>
            <a:off x="152400" y="921385"/>
            <a:ext cx="11904345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读经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8991600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宣信标题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2400" y="921600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0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宣信内容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1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沉静学道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721485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rgbClr val="404040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1485" y="116013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1721406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2606040" y="0"/>
            <a:ext cx="4182745" cy="93281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</a:t>
            </a:r>
            <a:r>
              <a:t>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经文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证道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0215" y="149668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>
                  <a:alpha val="100000"/>
                </a:schemeClr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2606675" y="635"/>
            <a:ext cx="5948045" cy="93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151130" y="939800"/>
            <a:ext cx="11910060" cy="3784600"/>
          </a:xfrm>
          <a:prstGeom prst="rect">
            <a:avLst/>
          </a:prstGeom>
        </p:spPr>
        <p:txBody>
          <a:bodyPr wrap="square" anchor="t" anchorCtr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你们知道我们主耶稣基督的恩典：他本来富足，却为你们成了贫穷，叫你们因他的贫穷，可以成为富足。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8:9)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12:1–2)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感恩敬拜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600835" y="0"/>
            <a:ext cx="6341110" cy="932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  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 noChangeArrowheads="1"/>
          </p:cNvSpPr>
          <p:nvPr userDrawn="1"/>
        </p:nvSpPr>
        <p:spPr bwMode="auto">
          <a:xfrm>
            <a:off x="151130" y="939600"/>
            <a:ext cx="11886565" cy="5321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愿耶和华赐福给你，保护你。愿耶和华使他的脸光照你，赐恩给你。愿耶和华向你仰脸，赐你平安。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所以，你们要去，使万民作我的门徒，奉父、子、圣灵的名给他们施洗。凡我所吩咐你们的，都教训他们遵守，我就常与你们同在，直到世界的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末了。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阿们！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225"/>
            <a:ext cx="12197080" cy="383286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97050" y="0"/>
            <a:ext cx="8595360" cy="805815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500" b="1" i="0" u="none" strike="noStrike" kern="2000" cap="none" spc="900" normalizeH="0" baseline="0" noProof="0" dirty="0"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主祷文</a:t>
            </a:r>
            <a:endParaRPr kumimoji="0" lang="zh-CN" altLang="en-US" sz="4500" b="1" i="0" u="none" strike="noStrike" kern="2000" cap="none" spc="900" normalizeH="0" baseline="0" noProof="0" dirty="0"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738610" y="805930"/>
            <a:ext cx="2715895" cy="583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马太福音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6:9–13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85520" y="1475740"/>
            <a:ext cx="10222230" cy="5321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我们在天上的父，愿人都尊你的名为圣。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愿你的国降临，愿你的旨意行在地上，如同行在天上。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我们日用的饮食，今日赐给我们。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免我们的债，如同我们免了人的债。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不叫我们遇见试探，救我们脱离凶恶。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因为国度，权柄，荣耀，全是你的，直到永远。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阿门！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 userDrawn="1"/>
        </p:nvSpPr>
        <p:spPr>
          <a:xfrm>
            <a:off x="3771900" y="1335405"/>
            <a:ext cx="4765040" cy="15214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3712365" y="303472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3F72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3217365" y="460443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51200" y="939600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575945" y="850900"/>
            <a:ext cx="11040745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团契学习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敬拜神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餐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 Box 8"/>
          <p:cNvSpPr txBox="1"/>
          <p:nvPr userDrawn="1"/>
        </p:nvSpPr>
        <p:spPr>
          <a:xfrm>
            <a:off x="186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领餐提醒：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/>
          <p:nvPr userDrawn="1"/>
        </p:nvSpPr>
        <p:spPr>
          <a:xfrm>
            <a:off x="151130" y="1475740"/>
            <a:ext cx="10904855" cy="413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AutoNum type="arabicPeriod"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请没有领受圣约洗礼的弟兄姐妹不要领餐，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盼望参加教会学习，预备洗礼入会；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请圣约家庭洗礼的孩童和婴儿不要领餐；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劝惩中的会员和良心因罪捆绑不安的信徒不要领餐；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会后盼望和牧者交通</a:t>
            </a: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3.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初次来本教会聚会的弟兄姊妹，暂时不要领餐。 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若你没有经过“新人约谈”，请你主动找接待同工或传道人交通。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Text Box 8"/>
          <p:cNvSpPr txBox="1"/>
          <p:nvPr userDrawn="1"/>
        </p:nvSpPr>
        <p:spPr>
          <a:xfrm>
            <a:off x="4044178" y="853123"/>
            <a:ext cx="4103688" cy="6299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非会友领餐名单：</a:t>
            </a:r>
            <a:endParaRPr lang="zh-CN" altLang="en-US" sz="3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1"/>
          <p:cNvSpPr/>
          <p:nvPr userDrawn="1"/>
        </p:nvSpPr>
        <p:spPr>
          <a:xfrm>
            <a:off x="151130" y="939800"/>
            <a:ext cx="11863705" cy="4081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《西敏小要理问答》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圣礼怎样成为有效的救恩媒介？</a:t>
            </a:r>
            <a:endParaRPr lang="zh-CN" altLang="en-US" sz="3500" b="1" dirty="0">
              <a:solidFill>
                <a:srgbClr val="40404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相信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领受圣礼的人心中。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000"/>
            <a:ext cx="11904345" cy="35839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8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180"/>
            <a:ext cx="11884660" cy="44475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5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</a:t>
            </a:r>
            <a:r>
              <a:rPr lang="zh-CN" altLang="en-US" sz="3500" dirty="0">
                <a:solidFill>
                  <a:srgbClr val="F565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endParaRPr lang="zh-CN" altLang="en-US" sz="3500" dirty="0">
              <a:solidFill>
                <a:srgbClr val="F565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看哪，那卖我之人的手与我一同在桌子上。人子固然要照所预定的去世，但卖人子的人有祸了！”他们就彼此对问，是哪一个要作这事？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1" hasCustomPrompt="1"/>
          </p:nvPr>
        </p:nvSpPr>
        <p:spPr>
          <a:xfrm>
            <a:off x="409575" y="1287780"/>
            <a:ext cx="11370310" cy="49015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5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圣餐</a:t>
            </a:r>
            <a:r>
              <a:rPr lang="zh-CN" altLang="en-US" smtClean="0"/>
              <a:t>诗歌</a:t>
            </a:r>
            <a:endParaRPr lang="zh-CN" altLang="en-US" smtClean="0"/>
          </a:p>
          <a:p>
            <a:pPr lvl="0"/>
            <a:r>
              <a:rPr lang="en-US" altLang="zh-CN" smtClean="0"/>
              <a:t>{}</a:t>
            </a:r>
            <a:endParaRPr lang="en-US" altLang="zh-CN" smtClean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3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圣餐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721485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标题 1"/>
          <p:cNvSpPr txBox="1"/>
          <p:nvPr userDrawn="1"/>
        </p:nvSpPr>
        <p:spPr bwMode="auto">
          <a:xfrm>
            <a:off x="1905" y="-9525"/>
            <a:ext cx="652208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举饼祝谢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杯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杯祝谢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内容占位符 2"/>
          <p:cNvSpPr txBox="1"/>
          <p:nvPr userDrawn="1"/>
        </p:nvSpPr>
        <p:spPr>
          <a:xfrm>
            <a:off x="151130" y="874395"/>
            <a:ext cx="11886565" cy="5048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自我省察：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如果分领圣餐是为坚固我们的信心，我们就当首先自我省察。让我们每个人都省察自己的罪和当受的咒诅，以使我们在神面前谦卑。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最后，让我们每个人都决定自己是否愿用全部的生命，心怀感恩地事奉神，是否愿意以真诚的爱与邻舍和平相处。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祷告：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同领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饼和杯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入会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入会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5802630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zh-CN"/>
              <a:t> </a:t>
            </a:r>
            <a:r>
              <a:t>经文标题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1722041" y="2168801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  <a:endParaRPr lang="zh-CN" altLang="en-US" dirty="0"/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722120" y="6543403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13030" y="880745"/>
            <a:ext cx="8635365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请把手机关机或调整为飞行模式；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崇拜过程中请勿随意走动；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请父母照看好自己的小孩，孩子安静地坐在自己身边。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FA8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标题 1"/>
          <p:cNvSpPr txBox="1"/>
          <p:nvPr userDrawn="1"/>
        </p:nvSpPr>
        <p:spPr bwMode="auto">
          <a:xfrm>
            <a:off x="1905" y="0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温馨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711325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 noChangeArrowheads="1"/>
          </p:cNvSpPr>
          <p:nvPr userDrawn="1"/>
        </p:nvSpPr>
        <p:spPr bwMode="auto">
          <a:xfrm>
            <a:off x="1717675" y="3283268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6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虔诚静默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副标题 2"/>
          <p:cNvSpPr txBox="1">
            <a:spLocks noChangeArrowheads="1"/>
          </p:cNvSpPr>
          <p:nvPr userDrawn="1"/>
        </p:nvSpPr>
        <p:spPr bwMode="auto">
          <a:xfrm>
            <a:off x="1711325" y="1555115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宣告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marL="0" marR="0" lvl="0" indent="0" algn="l" defTabSz="914400" rtl="0" eaLnBrk="1" fontAlgn="base" latinLnBrk="0" hangingPunct="1">
          <a:lnSpc>
            <a:spcPct val="100000"/>
          </a:lnSpc>
          <a:spcBef>
            <a:spcPts val="1200"/>
          </a:spcBef>
          <a:spcAft>
            <a:spcPts val="1200"/>
          </a:spcAft>
          <a:buClrTx/>
          <a:buSzTx/>
          <a:buFontTx/>
          <a:buNone/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2" baseType="lpstr">
      <vt:lpstr>Arial</vt:lpstr>
      <vt:lpstr>宋体</vt:lpstr>
      <vt:lpstr>Wingdings</vt:lpstr>
      <vt:lpstr>Calibri Light</vt:lpstr>
      <vt:lpstr>微软雅黑</vt:lpstr>
      <vt:lpstr>Calibri</vt:lpstr>
      <vt:lpstr>华文中宋</vt:lpstr>
      <vt:lpstr>楷体</vt:lpstr>
      <vt:lpstr>Calibri</vt:lpstr>
      <vt:lpstr>MS PGothic</vt:lpstr>
      <vt:lpstr>Arial Unicode MS</vt:lpstr>
      <vt:lpstr>第一PPT：www.1ppt.com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Frank</dc:creator>
  <cp:lastModifiedBy>Fenray(Dongli)</cp:lastModifiedBy>
  <cp:revision>657</cp:revision>
  <dcterms:created xsi:type="dcterms:W3CDTF">2021-11-06T09:42:00Z</dcterms:created>
  <dcterms:modified xsi:type="dcterms:W3CDTF">2026-01-16T19:39:01Z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9B2D459ED2C74C2393B34C29A69B3335</vt:lpwstr>
  </property>
</Properties>
</file>